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2F390B-556D-4CA1-B215-AC0CAA740E76}" v="2" dt="2026-02-01T00:10:14.8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528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333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D6A38ECA-CFFF-4F81-A50A-FF406F190B2A}"/>
    <pc:docChg chg="custSel modSld modHandout">
      <pc:chgData name="Stan Cox" userId="9376f276357bfffd" providerId="LiveId" clId="{D6A38ECA-CFFF-4F81-A50A-FF406F190B2A}" dt="2026-02-01T00:10:14.852" v="176"/>
      <pc:docMkLst>
        <pc:docMk/>
      </pc:docMkLst>
      <pc:sldChg chg="modTransition">
        <pc:chgData name="Stan Cox" userId="9376f276357bfffd" providerId="LiveId" clId="{D6A38ECA-CFFF-4F81-A50A-FF406F190B2A}" dt="2026-02-01T00:10:14.852" v="176"/>
        <pc:sldMkLst>
          <pc:docMk/>
          <pc:sldMk cId="3614801948" sldId="256"/>
        </pc:sldMkLst>
      </pc:sldChg>
      <pc:sldChg chg="modTransition addAnim delAnim modAnim">
        <pc:chgData name="Stan Cox" userId="9376f276357bfffd" providerId="LiveId" clId="{D6A38ECA-CFFF-4F81-A50A-FF406F190B2A}" dt="2026-02-01T00:10:14.852" v="176"/>
        <pc:sldMkLst>
          <pc:docMk/>
          <pc:sldMk cId="1993025875" sldId="257"/>
        </pc:sldMkLst>
      </pc:sldChg>
      <pc:sldChg chg="modTransition">
        <pc:chgData name="Stan Cox" userId="9376f276357bfffd" providerId="LiveId" clId="{D6A38ECA-CFFF-4F81-A50A-FF406F190B2A}" dt="2026-02-01T00:10:14.852" v="176"/>
        <pc:sldMkLst>
          <pc:docMk/>
          <pc:sldMk cId="1644898545" sldId="25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0D7471-84A1-DECA-8BA7-1EF4399DCF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429000" cy="7747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Tobago Poster" panose="02000503020000020004" pitchFamily="2" charset="0"/>
              </a:rPr>
              <a:t>An Eventful Night at Troas</a:t>
            </a:r>
          </a:p>
          <a:p>
            <a:r>
              <a:rPr lang="en-US" dirty="0"/>
              <a:t>(Acts 20:7-12)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46B307-C098-7810-1D6D-CDCB34A7F3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February 1, 2026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280FF-2BA6-7EA4-1C3A-7016223A40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77E7F-8D54-4A1D-CCDA-36E2A1AE916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soundteaching.org </a:t>
            </a:r>
          </a:p>
        </p:txBody>
      </p:sp>
    </p:spTree>
    <p:extLst>
      <p:ext uri="{BB962C8B-B14F-4D97-AF65-F5344CB8AC3E}">
        <p14:creationId xmlns:p14="http://schemas.microsoft.com/office/powerpoint/2010/main" val="1855499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A3D6A-D426-A229-F681-0AA63DE085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547366-3809-3262-3988-C44C0E0013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60E90D-E616-D6D0-ADB0-CA12B4E09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E9F01-6DF6-B299-4782-474BBA5E6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79E2F-65DE-2E03-FC9C-F46E69AB5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35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9610C-6F43-C553-93D9-EBB34EF99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45AF5-7C4D-22A4-A5C3-DF8BEF84F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562007-5687-16C9-EA25-9395F3E2C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94051-BF00-C640-A73C-C1466A7A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4A880-183A-9358-7B3B-21E362E38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2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8BC91D-972B-4BD1-A9D0-AA2A29E6C0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B6636F-1967-4B3C-000A-05ABAA308E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52D45-930C-98D1-0963-8667E6CE0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F60CF-2C09-9033-4065-EC433F8F9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10BB3-9ABD-5970-4408-52E88F21C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6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DDF6-39F9-0D36-98DE-8561C1CC8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B1646-021A-F2C0-7DA5-C273E5412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741DD-DF2D-0053-ABB0-6D27DE6F7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83471-D171-C6AC-6F3D-F96E992DB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D5DEAA-EA29-B6B3-BC24-508532F6D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5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3A6C7-5DAE-40D2-AAEB-65278E00B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BFA745-10DD-8E3B-E29C-D510D8537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7F7EB-CECC-06BF-265D-EF8CF3D5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71D81-262A-7B55-51BB-BB763144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982E8-10C1-15F0-FB08-63AE33F0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6DF7F-2028-C6EB-1767-2CB8996CB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41015-6888-CCEB-4989-64716C8289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1C5D66-1DE7-20D3-FF3C-05AE3BDD6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EAAAD-2FD7-C672-A638-6020F81E4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3F1DB4-EED3-3478-E480-803A50610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280AF-C73F-F10B-CCEB-DCC4C5F46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49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9A94-F897-A9D1-17B4-70B283E0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AE8A0-B77C-9242-A257-11B6BFCBA6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BA3FA0-1DBB-954B-188B-3304ADCFC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364B1E-F90F-1994-E7CB-B08614E194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6DAB6C-96D9-4DB5-27E3-E742A94B7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5EE69-01A9-5182-6741-586FF129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1734F6-D9B7-4DC8-60E3-D7C3F6EE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900677-173C-2E67-EB06-E9CC71959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6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1C356-77EC-1794-52D8-F4EAE6AF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E8B9F0-0436-46E4-E894-A583863C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104D7-B83D-9FDB-E714-7FE9C592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F7C63-3FC1-EA02-7FB2-A4D424BF6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06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B5BFE4-EFA4-03C9-6FD1-0CD0A5372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7F85B6-7790-3735-0AF7-03CA2D733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505E35-7001-4447-3A65-16A606FF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8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1233-A4D7-1ABB-51A8-29232980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367D8-3DC5-4BA3-F65E-11E5B7812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B0D9B-C23B-E807-CF37-192B27EF0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EAD0F4-4314-F911-54D5-F9313D630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7414F6-70E0-A517-125F-E8C520B2A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4D9031-ABE1-24AA-95B5-19A53E3E5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5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409737-FAA5-50C8-FFB9-17CCE54C6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126A9-1002-927E-E61B-4506EA741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1E319-7D47-644E-2484-7309BEE61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06CB1-B9DE-0FE1-35B8-38379E4C2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9CF39-C55B-5521-B0F5-C07D579A7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15D743-B544-7A4C-A76C-33F1E94A8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29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755D93-D489-A503-A6C1-DE31CAC47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0BD70-A7C0-DE85-B26C-7AC1485C5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A6996-3FC2-6B0C-BD26-977C86A61F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6856E5-1634-467F-A7C1-C5527149296D}" type="datetimeFigureOut">
              <a:rPr lang="en-US" smtClean="0"/>
              <a:t>1/31/2026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E8372-0EE8-99E9-A339-6AE99B5C5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8D5C-AD76-3081-4850-086669710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FEC0D0-AC46-4748-8381-06C793491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8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EC54-3E73-57E8-BAF0-AE01141954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635" y="242686"/>
            <a:ext cx="4923099" cy="5058519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latin typeface="Cookie" panose="02000000000000000000" pitchFamily="2" charset="0"/>
              </a:rPr>
              <a:t>An</a:t>
            </a:r>
            <a:r>
              <a:rPr lang="en-US" sz="7200" dirty="0">
                <a:latin typeface="Tobago Poster" panose="02000503020000020004" pitchFamily="2" charset="0"/>
              </a:rPr>
              <a:t> </a:t>
            </a:r>
            <a:br>
              <a:rPr lang="en-US" sz="7200" dirty="0">
                <a:latin typeface="Tobago Poster" panose="02000503020000020004" pitchFamily="2" charset="0"/>
              </a:rPr>
            </a:br>
            <a:r>
              <a:rPr lang="en-US" sz="7200" dirty="0">
                <a:latin typeface="Tobago Poster" panose="02000503020000020004" pitchFamily="2" charset="0"/>
              </a:rPr>
              <a:t>Eventful  Night</a:t>
            </a:r>
            <a:br>
              <a:rPr lang="en-US" sz="7200" dirty="0">
                <a:latin typeface="Tobago Poster" panose="02000503020000020004" pitchFamily="2" charset="0"/>
              </a:rPr>
            </a:br>
            <a:r>
              <a:rPr lang="en-US" dirty="0">
                <a:latin typeface="Cookie" panose="02000000000000000000" pitchFamily="2" charset="0"/>
              </a:rPr>
              <a:t>at</a:t>
            </a:r>
            <a:br>
              <a:rPr lang="en-US" sz="7200" dirty="0">
                <a:latin typeface="Tobago Poster" panose="02000503020000020004" pitchFamily="2" charset="0"/>
              </a:rPr>
            </a:br>
            <a:r>
              <a:rPr lang="en-US" sz="7200" dirty="0">
                <a:latin typeface="Tobago Poster" panose="02000503020000020004" pitchFamily="2" charset="0"/>
              </a:rPr>
              <a:t>Troas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E9AB4B-35E3-1C46-88F1-0FE8F724D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594" y="5578997"/>
            <a:ext cx="4703180" cy="674226"/>
          </a:xfrm>
        </p:spPr>
        <p:txBody>
          <a:bodyPr>
            <a:normAutofit lnSpcReduction="10000"/>
          </a:bodyPr>
          <a:lstStyle/>
          <a:p>
            <a:r>
              <a:rPr lang="en-US" sz="4400" dirty="0">
                <a:latin typeface="Tobago Poster" panose="02000503020000020004" pitchFamily="2" charset="0"/>
              </a:rPr>
              <a:t>Acts 20:7-12</a:t>
            </a:r>
          </a:p>
        </p:txBody>
      </p:sp>
    </p:spTree>
    <p:extLst>
      <p:ext uri="{BB962C8B-B14F-4D97-AF65-F5344CB8AC3E}">
        <p14:creationId xmlns:p14="http://schemas.microsoft.com/office/powerpoint/2010/main" val="3614801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1E77E-D10A-82B1-16E1-9954FEAE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667" y="238174"/>
            <a:ext cx="7060557" cy="1325563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latin typeface="Tobago Poster" panose="02000503020000020004" pitchFamily="2" charset="0"/>
              </a:rPr>
              <a:t>Lessons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5664F-F729-2893-BC88-4EA17068D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7" y="1721453"/>
            <a:ext cx="7454096" cy="4351338"/>
          </a:xfrm>
        </p:spPr>
        <p:txBody>
          <a:bodyPr>
            <a:normAutofit/>
          </a:bodyPr>
          <a:lstStyle/>
          <a:p>
            <a:r>
              <a:rPr lang="en-US" sz="4400" b="1" dirty="0"/>
              <a:t>The Lord’s Supper (7)</a:t>
            </a:r>
          </a:p>
          <a:p>
            <a:pPr marL="457200" lvl="1" indent="0">
              <a:buNone/>
            </a:pPr>
            <a:r>
              <a:rPr lang="en-US" sz="4000" dirty="0"/>
              <a:t>Revelation 1:10; Matthew 7:21</a:t>
            </a:r>
          </a:p>
          <a:p>
            <a:pPr marL="457200" lvl="1" indent="0">
              <a:buNone/>
            </a:pPr>
            <a:r>
              <a:rPr lang="en-US" sz="3400" dirty="0"/>
              <a:t>(cf. Mat. 26:26-29; 1 Cor. 11:21-30)</a:t>
            </a:r>
          </a:p>
          <a:p>
            <a:r>
              <a:rPr lang="en-US" sz="4400" b="1" dirty="0"/>
              <a:t>Paul’s Legitimate Apostleship (9-12)</a:t>
            </a:r>
          </a:p>
          <a:p>
            <a:pPr marL="457200" lvl="1" indent="0">
              <a:buNone/>
            </a:pPr>
            <a:r>
              <a:rPr lang="en-US" sz="4000" dirty="0"/>
              <a:t>1 Corinthians 4:1-4; 9:1-2; 15:8-10; Acts 28:3-6; 14:14-15</a:t>
            </a:r>
          </a:p>
        </p:txBody>
      </p:sp>
    </p:spTree>
    <p:extLst>
      <p:ext uri="{BB962C8B-B14F-4D97-AF65-F5344CB8AC3E}">
        <p14:creationId xmlns:p14="http://schemas.microsoft.com/office/powerpoint/2010/main" val="19930258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EED694-2AFF-F1B5-7385-B9F5FD8C9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14B1-A7D7-76FE-3CBA-3D2A7B5AA7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240" y="370008"/>
            <a:ext cx="4583575" cy="1099976"/>
          </a:xfrm>
        </p:spPr>
        <p:txBody>
          <a:bodyPr anchor="t"/>
          <a:lstStyle/>
          <a:p>
            <a:r>
              <a:rPr lang="en-US" dirty="0">
                <a:latin typeface="Tobago Poster" panose="02000503020000020004" pitchFamily="2" charset="0"/>
              </a:rPr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09ECF7-9194-7E56-70F4-706D5F638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70" y="1634341"/>
            <a:ext cx="4907665" cy="165576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Tobago Poster" panose="02000503020000020004" pitchFamily="2" charset="0"/>
              </a:rPr>
              <a:t>Paul was doing God’s Work!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latin typeface="Tobago Poster" panose="0200050302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>
                <a:latin typeface="Tobago Poster" panose="02000503020000020004" pitchFamily="2" charset="0"/>
              </a:rPr>
              <a:t>What About Us?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4400" dirty="0">
              <a:latin typeface="Tobago Poster" panose="02000503020000020004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Tobago Poster" panose="02000503020000020004" pitchFamily="2" charset="0"/>
              </a:rPr>
              <a:t>1 Corinthians 11:1</a:t>
            </a:r>
          </a:p>
        </p:txBody>
      </p:sp>
    </p:spTree>
    <p:extLst>
      <p:ext uri="{BB962C8B-B14F-4D97-AF65-F5344CB8AC3E}">
        <p14:creationId xmlns:p14="http://schemas.microsoft.com/office/powerpoint/2010/main" val="16448985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68</Words>
  <Application>Microsoft Office PowerPoint</Application>
  <PresentationFormat>Widescreen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Cookie</vt:lpstr>
      <vt:lpstr>Tobago Poster</vt:lpstr>
      <vt:lpstr>Office Theme</vt:lpstr>
      <vt:lpstr>An  Eventful  Night at Troas</vt:lpstr>
      <vt:lpstr>Lessons for Us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1</cp:revision>
  <dcterms:created xsi:type="dcterms:W3CDTF">2026-01-31T23:28:31Z</dcterms:created>
  <dcterms:modified xsi:type="dcterms:W3CDTF">2026-02-01T00:10:23Z</dcterms:modified>
</cp:coreProperties>
</file>